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6" r:id="rId4"/>
    <p:sldId id="257" r:id="rId5"/>
    <p:sldId id="258" r:id="rId6"/>
    <p:sldId id="261" r:id="rId7"/>
    <p:sldId id="262" r:id="rId8"/>
    <p:sldId id="263" r:id="rId9"/>
    <p:sldId id="265" r:id="rId10"/>
    <p:sldId id="267" r:id="rId11"/>
    <p:sldId id="264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Муниципальный план работы по подготовке к введению ФГОС ООО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Сентябрь, 2014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Внешняя  экспертиза / апрель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Мониторинг готовности к ведению ФГОС ООО в ОУ города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Городские базовые площадки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81001" y="1600200"/>
          <a:ext cx="8382001" cy="5222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599"/>
                <a:gridCol w="762000"/>
                <a:gridCol w="1676402"/>
              </a:tblGrid>
              <a:tr h="85581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dirty="0" smtClean="0"/>
                        <a:t>Направление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dirty="0" smtClean="0"/>
                        <a:t>ОУ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800" dirty="0" smtClean="0"/>
                        <a:t>Предъявление результата</a:t>
                      </a:r>
                      <a:endParaRPr lang="ru-RU" sz="1800" dirty="0"/>
                    </a:p>
                  </a:txBody>
                  <a:tcPr/>
                </a:tc>
              </a:tr>
              <a:tr h="15404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Современная 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информационно - 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образовательная среда как условие реализации ФГОС 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ООО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dirty="0" smtClean="0"/>
                        <a:t>Март/ </a:t>
                      </a:r>
                      <a:r>
                        <a:rPr lang="ru-RU" sz="2400" dirty="0" err="1" smtClean="0"/>
                        <a:t>ПЧт</a:t>
                      </a:r>
                      <a:endParaRPr lang="ru-RU" sz="2400" dirty="0"/>
                    </a:p>
                  </a:txBody>
                  <a:tcPr/>
                </a:tc>
              </a:tr>
              <a:tr h="15404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Продуктивные</a:t>
                      </a:r>
                      <a:r>
                        <a:rPr lang="ru-RU" sz="2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задания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как средство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достижения</a:t>
                      </a:r>
                      <a:r>
                        <a:rPr lang="ru-RU" sz="2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личностных, предметных, </a:t>
                      </a:r>
                      <a:r>
                        <a:rPr lang="ru-RU" sz="2400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метапредметных</a:t>
                      </a:r>
                      <a:r>
                        <a:rPr lang="ru-RU" sz="2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результатов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dirty="0" smtClean="0"/>
                        <a:t>Март/</a:t>
                      </a:r>
                      <a:r>
                        <a:rPr lang="ru-RU" sz="2400" dirty="0" err="1" smtClean="0"/>
                        <a:t>ПЧт</a:t>
                      </a:r>
                      <a:endParaRPr lang="ru-RU" sz="2400" dirty="0"/>
                    </a:p>
                  </a:txBody>
                  <a:tcPr/>
                </a:tc>
              </a:tr>
              <a:tr h="101627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Профессиональное </a:t>
                      </a: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становление </a:t>
                      </a:r>
                      <a:r>
                        <a:rPr lang="ru-RU" sz="2400" smtClean="0">
                          <a:latin typeface="Times New Roman"/>
                          <a:ea typeface="Calibri"/>
                          <a:cs typeface="Times New Roman"/>
                        </a:rPr>
                        <a:t>педагога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dirty="0" smtClean="0"/>
                        <a:t>Май 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Методические площадки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9144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Предъявление результата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Система персонифицированной методической работы в условиях введения ФГОС ООО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8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Март/</a:t>
                      </a:r>
                      <a:r>
                        <a:rPr lang="ru-RU" sz="2000" dirty="0" err="1" smtClean="0"/>
                        <a:t>ПЧт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Создание модели психолого-педагогического сопровождения по введению ФГОС ООО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4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Март/</a:t>
                      </a:r>
                      <a:r>
                        <a:rPr lang="ru-RU" sz="2000" dirty="0" err="1" smtClean="0"/>
                        <a:t>ПЧт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Проектирование междисциплинарных курсов как условие реализации ФГОС ООО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14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Март/</a:t>
                      </a:r>
                      <a:r>
                        <a:rPr lang="ru-RU" sz="2000" dirty="0" err="1" smtClean="0"/>
                        <a:t>ПЧт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Модель управления проектной деятельностью учащихся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18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Апрель/ГМС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Интеграция урочной и внеурочной деятельности в формировании учебно-исследовательских компетенций учащихся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6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Апрель/ГМС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Подростковая</a:t>
                      </a:r>
                      <a:r>
                        <a:rPr lang="ru-RU" sz="2000" baseline="0" dirty="0" smtClean="0"/>
                        <a:t> школа будущего: способы социализации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Гимназия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Апрель/ГМС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РГ зам. </a:t>
            </a:r>
            <a:r>
              <a:rPr lang="ru-RU" dirty="0" err="1" smtClean="0"/>
              <a:t>дир</a:t>
            </a:r>
            <a:r>
              <a:rPr lang="ru-RU" dirty="0" smtClean="0"/>
              <a:t>. по УВР, курирующих вопросы введения ФГОС ООО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Концептуальные подходы к разработке ООП ООО</a:t>
            </a:r>
          </a:p>
          <a:p>
            <a:r>
              <a:rPr lang="ru-RU" dirty="0" smtClean="0"/>
              <a:t>Разработка блоков ООП ООО</a:t>
            </a:r>
          </a:p>
          <a:p>
            <a:r>
              <a:rPr lang="ru-RU" dirty="0" smtClean="0"/>
              <a:t>Консультативное сопровождение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Запуск РГ / Октябрь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Формирование </a:t>
            </a:r>
            <a:r>
              <a:rPr lang="ru-RU" dirty="0" err="1" smtClean="0"/>
              <a:t>пед.компетенций</a:t>
            </a:r>
            <a:r>
              <a:rPr lang="ru-RU" dirty="0" smtClean="0"/>
              <a:t> по вопросам введения ФГОС ООО учителей, планирующих работу в 5-х классах на момент введения ФГОС ООО.</a:t>
            </a:r>
          </a:p>
          <a:p>
            <a:r>
              <a:rPr lang="ru-RU" dirty="0" smtClean="0"/>
              <a:t>Перспективное планирование расстановки кадров (сдать по форме до 20 октября)</a:t>
            </a:r>
          </a:p>
          <a:p>
            <a:r>
              <a:rPr lang="ru-RU" dirty="0" smtClean="0"/>
              <a:t>Работа групп методом погружения (ноябрь, январь, март)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Руководители РГ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/>
                <a:gridCol w="2743200"/>
                <a:gridCol w="5105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Степанова М.В.,</a:t>
                      </a:r>
                      <a:r>
                        <a:rPr lang="ru-RU" baseline="0" dirty="0" smtClean="0"/>
                        <a:t> Носач Е.А., </a:t>
                      </a:r>
                      <a:r>
                        <a:rPr lang="ru-RU" baseline="0" dirty="0" err="1" smtClean="0"/>
                        <a:t>Мазярчук</a:t>
                      </a:r>
                      <a:r>
                        <a:rPr lang="ru-RU" baseline="0" dirty="0" smtClean="0"/>
                        <a:t> Л.В., Копейкина И.А.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 язык, литература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Черноброва О.С., </a:t>
                      </a:r>
                      <a:r>
                        <a:rPr lang="ru-RU" dirty="0" err="1" smtClean="0"/>
                        <a:t>Босекова</a:t>
                      </a:r>
                      <a:r>
                        <a:rPr lang="ru-RU" dirty="0" smtClean="0"/>
                        <a:t>., Новоселова Ж.А.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История, обществознание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Карукова</a:t>
                      </a:r>
                      <a:r>
                        <a:rPr lang="ru-RU" dirty="0" smtClean="0"/>
                        <a:t> О.В., Комарова И.А.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Биология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Жиляева</a:t>
                      </a:r>
                      <a:r>
                        <a:rPr lang="ru-RU" dirty="0" smtClean="0"/>
                        <a:t> Е.Н., </a:t>
                      </a:r>
                      <a:r>
                        <a:rPr lang="ru-RU" dirty="0" err="1" smtClean="0"/>
                        <a:t>Искучекова</a:t>
                      </a:r>
                      <a:r>
                        <a:rPr lang="ru-RU" dirty="0" smtClean="0"/>
                        <a:t> О.В.,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География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Радченко О.Д., Николаев</a:t>
                      </a:r>
                      <a:r>
                        <a:rPr lang="ru-RU" baseline="0" dirty="0" smtClean="0"/>
                        <a:t> В.А.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Технология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Кузнецова З.Н., Семечкина  Е.В.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ГМС / Ноябрь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Преемственность в обучении между НОО и ООО в контексте ФГОС. Аналитика результатов реализации ФГОС НОО. ОУ №5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Самообследование</a:t>
            </a:r>
            <a:r>
              <a:rPr lang="ru-RU" dirty="0" smtClean="0"/>
              <a:t> /Декабрь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Мониторинг готовности к ведению ФГОС ООО в ОУ города (аналитические справки)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Образовательный марафон / Февраль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Презентация промежуточных результатов и методических наработок по введению ФГОС ООО</a:t>
            </a:r>
          </a:p>
          <a:p>
            <a:r>
              <a:rPr lang="ru-RU" dirty="0" smtClean="0"/>
              <a:t>Конструирование  уроков в контексте ФГОС ООО средствами предметов УП 5-6-х классов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Педагогические чтения /Март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Первый опыт реализации ФГОС : модели управления, мониторинга, сопровождения. </a:t>
            </a:r>
          </a:p>
          <a:p>
            <a:r>
              <a:rPr lang="ru-RU" dirty="0" smtClean="0"/>
              <a:t>Результаты работы ГБП, методических площадок, РГ.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ГМС апрель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Подростковая школа будущего: функциональная грамотность, социализация, ценности. ООП ООО как основа подростковой школы. Гимназия </a:t>
            </a:r>
          </a:p>
          <a:p>
            <a:pPr>
              <a:buFontTx/>
              <a:buChar char="-"/>
            </a:pPr>
            <a:r>
              <a:rPr lang="ru-RU" dirty="0" smtClean="0"/>
              <a:t>Модель управления проектной деятельностью учащихся. ОУ №18</a:t>
            </a:r>
          </a:p>
          <a:p>
            <a:pPr>
              <a:buFontTx/>
              <a:buChar char="-"/>
            </a:pPr>
            <a:r>
              <a:rPr lang="ru-RU" dirty="0" smtClean="0"/>
              <a:t>Интеграция урочной и внеурочной деятельности в формировании учебно-исследовательских компетенций учащихся. </a:t>
            </a:r>
            <a:r>
              <a:rPr lang="ru-RU" smtClean="0"/>
              <a:t>ОУ </a:t>
            </a:r>
            <a:r>
              <a:rPr lang="ru-RU" smtClean="0"/>
              <a:t>№</a:t>
            </a:r>
            <a:r>
              <a:rPr lang="ru-RU" smtClean="0"/>
              <a:t>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Фестиваль педагогических идей/ апрель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Введение ФГОС ООО: неурочные формы урочной  деятельности.(5-6 класс)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97</TotalTime>
  <Words>407</Words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Начальная</vt:lpstr>
      <vt:lpstr>Муниципальный план работы по подготовке к введению ФГОС ООО</vt:lpstr>
      <vt:lpstr>Запуск РГ / Октябрь</vt:lpstr>
      <vt:lpstr>Руководители РГ</vt:lpstr>
      <vt:lpstr>ГМС / Ноябрь</vt:lpstr>
      <vt:lpstr>Самообследование /Декабрь </vt:lpstr>
      <vt:lpstr>Образовательный марафон / Февраль</vt:lpstr>
      <vt:lpstr>Педагогические чтения /Март </vt:lpstr>
      <vt:lpstr>ГМС апрель</vt:lpstr>
      <vt:lpstr>Фестиваль педагогических идей/ апрель</vt:lpstr>
      <vt:lpstr>Внешняя  экспертиза / апрель </vt:lpstr>
      <vt:lpstr>Городские базовые площадки</vt:lpstr>
      <vt:lpstr>Методические площадки</vt:lpstr>
      <vt:lpstr>РГ зам. дир. по УВР, курирующих вопросы введения ФГОС ООО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comp4</dc:creator>
  <cp:lastModifiedBy>comp4</cp:lastModifiedBy>
  <cp:revision>16</cp:revision>
  <dcterms:created xsi:type="dcterms:W3CDTF">2014-09-22T07:20:21Z</dcterms:created>
  <dcterms:modified xsi:type="dcterms:W3CDTF">2014-09-25T02:39:27Z</dcterms:modified>
</cp:coreProperties>
</file>